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8D4EB7-551A-4B1F-A3C4-5FAF571D0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850" y="600075"/>
            <a:ext cx="62103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5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34</cp:revision>
  <dcterms:created xsi:type="dcterms:W3CDTF">2020-04-17T09:27:58Z</dcterms:created>
  <dcterms:modified xsi:type="dcterms:W3CDTF">2020-05-15T07:02:24Z</dcterms:modified>
</cp:coreProperties>
</file>